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set Method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the Get Entity set Method in Browser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method (Single Product)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Postman Tool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Setting the Authorization in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Get Entity and Entity set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Create in OData Service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in the SAP Logon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set payload in postman to test POST call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x-csrf-token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Update and Delete in service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17552</TotalTime>
  <Words>190</Words>
  <Application>Microsoft Office PowerPoint</Application>
  <PresentationFormat>Widescreen</PresentationFormat>
  <Paragraphs>44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737</cp:revision>
  <dcterms:created xsi:type="dcterms:W3CDTF">2016-07-10T03:33:26Z</dcterms:created>
  <dcterms:modified xsi:type="dcterms:W3CDTF">2022-12-06T02:53:10Z</dcterms:modified>
</cp:coreProperties>
</file>